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60EEA-2E4F-4B9E-BD1C-9C234929743F}" type="datetimeFigureOut">
              <a:rPr lang="en-US" smtClean="0"/>
              <a:t>1/28/2020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B10D3-5D25-4F98-A1EF-CA552479D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80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5" cy="1646302"/>
          </a:xfrm>
        </p:spPr>
        <p:txBody>
          <a:bodyPr/>
          <a:lstStyle/>
          <a:p>
            <a:r>
              <a:rPr lang="en-US" dirty="0" smtClean="0"/>
              <a:t>E-commerce with   WordPress                                    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8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304" y="2705699"/>
            <a:ext cx="5401429" cy="2791215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24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488" y="2219856"/>
            <a:ext cx="6173061" cy="376290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4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different option we have for building ecommerce site with WordPress.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31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</a:t>
            </a:r>
            <a:r>
              <a:rPr lang="en-US" dirty="0"/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Managing content in WordPress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Onsite checkout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Custom theming option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36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852" y="2160588"/>
            <a:ext cx="7430334" cy="3881437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64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189235"/>
            <a:ext cx="8596312" cy="3824142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8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33" y="2160588"/>
            <a:ext cx="7779972" cy="388143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9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07" y="2160588"/>
            <a:ext cx="7668623" cy="388143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24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7" y="2160588"/>
            <a:ext cx="7831723" cy="388143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57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64" y="2160588"/>
            <a:ext cx="8273110" cy="3881437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3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word Ecommerce reefers to the buying or selling of goods and services electronically most often through web enable transaction.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6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Hosted Ecommerce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4" y="1643017"/>
            <a:ext cx="8714860" cy="4213225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1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12" y="2160588"/>
            <a:ext cx="7838814" cy="388143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79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digital downloads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80" y="1750424"/>
            <a:ext cx="7391677" cy="4291602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3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Woo Commerce 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113" y="2160588"/>
            <a:ext cx="6509811" cy="388143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0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wooCommerce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 lot of site run on </a:t>
            </a:r>
            <a:r>
              <a:rPr lang="en-US" dirty="0" err="1" smtClean="0"/>
              <a:t>wooCommerce</a:t>
            </a:r>
            <a:r>
              <a:rPr lang="en-US" dirty="0" smtClean="0"/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Themes availability and compatibility.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Template hierarchy.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Feature rich.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Lot of extension.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Its free.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Support.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6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Direct support</a:t>
            </a:r>
          </a:p>
          <a:p>
            <a:r>
              <a:rPr lang="en-US" dirty="0" err="1" smtClean="0"/>
              <a:t>WooCommere</a:t>
            </a:r>
            <a:r>
              <a:rPr lang="en-US" dirty="0" smtClean="0"/>
              <a:t> </a:t>
            </a:r>
            <a:r>
              <a:rPr lang="en-US" dirty="0" err="1" smtClean="0"/>
              <a:t>khowledgebase</a:t>
            </a:r>
            <a:r>
              <a:rPr lang="en-US" dirty="0" smtClean="0"/>
              <a:t> articles.</a:t>
            </a:r>
          </a:p>
          <a:p>
            <a:r>
              <a:rPr lang="en-US" dirty="0" smtClean="0"/>
              <a:t>Community 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98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466" y="2673532"/>
            <a:ext cx="8596668" cy="1320800"/>
          </a:xfrm>
        </p:spPr>
        <p:txBody>
          <a:bodyPr/>
          <a:lstStyle/>
          <a:p>
            <a:r>
              <a:rPr lang="en-US" dirty="0" smtClean="0"/>
              <a:t>                        Thank you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0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Ecommerce site using the publishing platform WordPress along with popular ecommerce plugin woo Commerce.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Requirements for Woo Commerce.</a:t>
            </a:r>
          </a:p>
          <a:p>
            <a:pPr marL="0" indent="0">
              <a:buNone/>
            </a:pPr>
            <a:r>
              <a:rPr lang="en-US" dirty="0" smtClean="0"/>
              <a:t>Alternative of woo Commerce.</a:t>
            </a:r>
          </a:p>
          <a:p>
            <a:pPr marL="0" indent="0">
              <a:buNone/>
            </a:pPr>
            <a:r>
              <a:rPr lang="en-US" dirty="0" smtClean="0"/>
              <a:t>Benefit of woo Commerce.</a:t>
            </a:r>
          </a:p>
          <a:p>
            <a:pPr marL="0" indent="0">
              <a:buNone/>
            </a:pPr>
            <a:r>
              <a:rPr lang="en-US" dirty="0" smtClean="0"/>
              <a:t>Support of Woo Commerce.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 to start lets take a big picture overview ,How ecommerce work.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08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2160588"/>
            <a:ext cx="8819362" cy="3881437"/>
          </a:xfr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90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65" y="1930400"/>
            <a:ext cx="8438605" cy="4347081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12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26" y="0"/>
            <a:ext cx="6792684" cy="3358429"/>
          </a:xfrm>
        </p:spPr>
      </p:pic>
      <p:sp>
        <p:nvSpPr>
          <p:cNvPr id="5" name="TextBox 4"/>
          <p:cNvSpPr txBox="1"/>
          <p:nvPr/>
        </p:nvSpPr>
        <p:spPr>
          <a:xfrm>
            <a:off x="1293223" y="402336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good online store will engaged the user and encourage them too add more things to their cart.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42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2160588"/>
            <a:ext cx="7160742" cy="388143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13" y="2160588"/>
            <a:ext cx="7167611" cy="388143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21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429" y="2160588"/>
            <a:ext cx="7207179" cy="3881437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1/28/2020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1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179</TotalTime>
  <Words>219</Words>
  <Application>Microsoft Office PowerPoint</Application>
  <PresentationFormat>Widescreen</PresentationFormat>
  <Paragraphs>89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Courier New</vt:lpstr>
      <vt:lpstr>Trebuchet MS</vt:lpstr>
      <vt:lpstr>Wingdings</vt:lpstr>
      <vt:lpstr>Wingdings 3</vt:lpstr>
      <vt:lpstr>Facet</vt:lpstr>
      <vt:lpstr>E-commerce with   WordPress                                      </vt:lpstr>
      <vt:lpstr>PowerPoint Presentation</vt:lpstr>
      <vt:lpstr>PowerPoint Presentation</vt:lpstr>
      <vt:lpstr>HOW?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Traditional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Hosted Ecommerce</vt:lpstr>
      <vt:lpstr>PowerPoint Presentation</vt:lpstr>
      <vt:lpstr>Easy digital downloads</vt:lpstr>
      <vt:lpstr>Why Woo Commerce ?</vt:lpstr>
      <vt:lpstr>wooCommerce</vt:lpstr>
      <vt:lpstr>Support</vt:lpstr>
      <vt:lpstr>   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with   WordPress</dc:title>
  <dc:creator>Ankeet Sevakoti</dc:creator>
  <cp:lastModifiedBy>Ankeet Sevakoti</cp:lastModifiedBy>
  <cp:revision>8</cp:revision>
  <dcterms:created xsi:type="dcterms:W3CDTF">2020-01-28T13:17:00Z</dcterms:created>
  <dcterms:modified xsi:type="dcterms:W3CDTF">2020-01-28T16:16:21Z</dcterms:modified>
</cp:coreProperties>
</file>